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91" d="100"/>
          <a:sy n="91" d="100"/>
        </p:scale>
        <p:origin x="370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A9646-E01E-49C5-B5A0-200D55431181}" type="datetimeFigureOut">
              <a:rPr lang="nl-NL" smtClean="0"/>
              <a:t>10-9-2019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661AE-EB58-486C-A54F-368BDD81280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175797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A9646-E01E-49C5-B5A0-200D55431181}" type="datetimeFigureOut">
              <a:rPr lang="nl-NL" smtClean="0"/>
              <a:t>10-9-2019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661AE-EB58-486C-A54F-368BDD81280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111855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A9646-E01E-49C5-B5A0-200D55431181}" type="datetimeFigureOut">
              <a:rPr lang="nl-NL" smtClean="0"/>
              <a:t>10-9-2019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661AE-EB58-486C-A54F-368BDD81280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34387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A9646-E01E-49C5-B5A0-200D55431181}" type="datetimeFigureOut">
              <a:rPr lang="nl-NL" smtClean="0"/>
              <a:t>10-9-2019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661AE-EB58-486C-A54F-368BDD81280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010199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A9646-E01E-49C5-B5A0-200D55431181}" type="datetimeFigureOut">
              <a:rPr lang="nl-NL" smtClean="0"/>
              <a:t>10-9-2019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661AE-EB58-486C-A54F-368BDD81280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571800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A9646-E01E-49C5-B5A0-200D55431181}" type="datetimeFigureOut">
              <a:rPr lang="nl-NL" smtClean="0"/>
              <a:t>10-9-2019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661AE-EB58-486C-A54F-368BDD81280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014887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A9646-E01E-49C5-B5A0-200D55431181}" type="datetimeFigureOut">
              <a:rPr lang="nl-NL" smtClean="0"/>
              <a:t>10-9-2019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661AE-EB58-486C-A54F-368BDD81280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921588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A9646-E01E-49C5-B5A0-200D55431181}" type="datetimeFigureOut">
              <a:rPr lang="nl-NL" smtClean="0"/>
              <a:t>10-9-2019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661AE-EB58-486C-A54F-368BDD81280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994664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A9646-E01E-49C5-B5A0-200D55431181}" type="datetimeFigureOut">
              <a:rPr lang="nl-NL" smtClean="0"/>
              <a:t>10-9-2019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661AE-EB58-486C-A54F-368BDD81280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117233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A9646-E01E-49C5-B5A0-200D55431181}" type="datetimeFigureOut">
              <a:rPr lang="nl-NL" smtClean="0"/>
              <a:t>10-9-2019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661AE-EB58-486C-A54F-368BDD81280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661352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A9646-E01E-49C5-B5A0-200D55431181}" type="datetimeFigureOut">
              <a:rPr lang="nl-NL" smtClean="0"/>
              <a:t>10-9-2019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661AE-EB58-486C-A54F-368BDD81280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640452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AA9646-E01E-49C5-B5A0-200D55431181}" type="datetimeFigureOut">
              <a:rPr lang="nl-NL" smtClean="0"/>
              <a:t>10-9-2019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9661AE-EB58-486C-A54F-368BDD81280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04451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C:\Users\Jacquelien\Documents\MIJNWERK\Cultuurtrein erfgoedprogramma\Erfgoed Cultuurtrein\DSC01068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6384" y="2881477"/>
            <a:ext cx="3240000" cy="32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Afbeelding 4" descr="https://www.mijnopruimcoach.nl/wp-content/uploads/2015/03/hart-e1427118472919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616" y="2881477"/>
            <a:ext cx="3240000" cy="32400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itel 1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l-NL" smtClean="0"/>
              <a:t>Herinneren, herdenken, gedenken</a:t>
            </a:r>
            <a:endParaRPr lang="nl-NL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60" t="19817" r="37414" b="36636"/>
          <a:stretch/>
        </p:blipFill>
        <p:spPr>
          <a:xfrm>
            <a:off x="4196419" y="2543431"/>
            <a:ext cx="3799161" cy="3578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023325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</Words>
  <Application>Microsoft Office PowerPoint</Application>
  <PresentationFormat>Breedbeeld</PresentationFormat>
  <Paragraphs>1</Paragraphs>
  <Slides>1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Kantoorthema</vt:lpstr>
      <vt:lpstr>PowerPoint-presentatie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Jacquelien Vroemen</dc:creator>
  <cp:lastModifiedBy>Jacquelien Vroemen</cp:lastModifiedBy>
  <cp:revision>1</cp:revision>
  <dcterms:created xsi:type="dcterms:W3CDTF">2019-09-10T12:43:50Z</dcterms:created>
  <dcterms:modified xsi:type="dcterms:W3CDTF">2019-09-10T12:44:19Z</dcterms:modified>
</cp:coreProperties>
</file>