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9646-E01E-49C5-B5A0-200D55431181}" type="datetimeFigureOut">
              <a:rPr lang="nl-NL" smtClean="0"/>
              <a:t>30-9-2019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61AE-EB58-486C-A54F-368BDD8128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57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9646-E01E-49C5-B5A0-200D55431181}" type="datetimeFigureOut">
              <a:rPr lang="nl-NL" smtClean="0"/>
              <a:t>30-9-2019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61AE-EB58-486C-A54F-368BDD8128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18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9646-E01E-49C5-B5A0-200D55431181}" type="datetimeFigureOut">
              <a:rPr lang="nl-NL" smtClean="0"/>
              <a:t>30-9-2019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61AE-EB58-486C-A54F-368BDD8128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3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9646-E01E-49C5-B5A0-200D55431181}" type="datetimeFigureOut">
              <a:rPr lang="nl-NL" smtClean="0"/>
              <a:t>30-9-2019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61AE-EB58-486C-A54F-368BDD8128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101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9646-E01E-49C5-B5A0-200D55431181}" type="datetimeFigureOut">
              <a:rPr lang="nl-NL" smtClean="0"/>
              <a:t>30-9-2019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61AE-EB58-486C-A54F-368BDD8128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18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9646-E01E-49C5-B5A0-200D55431181}" type="datetimeFigureOut">
              <a:rPr lang="nl-NL" smtClean="0"/>
              <a:t>30-9-2019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61AE-EB58-486C-A54F-368BDD8128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48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9646-E01E-49C5-B5A0-200D55431181}" type="datetimeFigureOut">
              <a:rPr lang="nl-NL" smtClean="0"/>
              <a:t>30-9-2019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61AE-EB58-486C-A54F-368BDD8128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15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9646-E01E-49C5-B5A0-200D55431181}" type="datetimeFigureOut">
              <a:rPr lang="nl-NL" smtClean="0"/>
              <a:t>30-9-2019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61AE-EB58-486C-A54F-368BDD8128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46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9646-E01E-49C5-B5A0-200D55431181}" type="datetimeFigureOut">
              <a:rPr lang="nl-NL" smtClean="0"/>
              <a:t>30-9-2019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61AE-EB58-486C-A54F-368BDD8128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72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9646-E01E-49C5-B5A0-200D55431181}" type="datetimeFigureOut">
              <a:rPr lang="nl-NL" smtClean="0"/>
              <a:t>30-9-2019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61AE-EB58-486C-A54F-368BDD8128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13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9646-E01E-49C5-B5A0-200D55431181}" type="datetimeFigureOut">
              <a:rPr lang="nl-NL" smtClean="0"/>
              <a:t>30-9-2019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61AE-EB58-486C-A54F-368BDD8128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404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A9646-E01E-49C5-B5A0-200D55431181}" type="datetimeFigureOut">
              <a:rPr lang="nl-NL" smtClean="0"/>
              <a:t>30-9-2019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661AE-EB58-486C-A54F-368BDD8128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4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:\Users\Jacquelien\Documents\MIJNWERK\Cultuurtrein erfgoedprogramma\Erfgoed Cultuurtrein\DSC010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384" y="2881477"/>
            <a:ext cx="3240000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s://www.mijnopruimcoach.nl/wp-content/uploads/2015/03/hart-e14271184729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6" y="2881477"/>
            <a:ext cx="3240000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mtClean="0"/>
              <a:t>Herinneren, herdenken, gedenken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8" t="22965" r="22202" b="15750"/>
          <a:stretch/>
        </p:blipFill>
        <p:spPr>
          <a:xfrm rot="5400000">
            <a:off x="3665986" y="2655424"/>
            <a:ext cx="4731394" cy="280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233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Office PowerPoint</Application>
  <PresentationFormat>Breedbeeld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Jacquelien Vroemen</dc:creator>
  <cp:lastModifiedBy>Jacquelien Vroemen</cp:lastModifiedBy>
  <cp:revision>2</cp:revision>
  <dcterms:created xsi:type="dcterms:W3CDTF">2019-09-10T12:43:50Z</dcterms:created>
  <dcterms:modified xsi:type="dcterms:W3CDTF">2019-09-30T10:51:35Z</dcterms:modified>
</cp:coreProperties>
</file>