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9646-E01E-49C5-B5A0-200D55431181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61AE-EB58-486C-A54F-368BDD81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757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9646-E01E-49C5-B5A0-200D55431181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61AE-EB58-486C-A54F-368BDD81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118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9646-E01E-49C5-B5A0-200D55431181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61AE-EB58-486C-A54F-368BDD81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3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9646-E01E-49C5-B5A0-200D55431181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61AE-EB58-486C-A54F-368BDD81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101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9646-E01E-49C5-B5A0-200D55431181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61AE-EB58-486C-A54F-368BDD81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7180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9646-E01E-49C5-B5A0-200D55431181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61AE-EB58-486C-A54F-368BDD81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48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9646-E01E-49C5-B5A0-200D55431181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61AE-EB58-486C-A54F-368BDD81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215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9646-E01E-49C5-B5A0-200D55431181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61AE-EB58-486C-A54F-368BDD81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946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9646-E01E-49C5-B5A0-200D55431181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61AE-EB58-486C-A54F-368BDD81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72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9646-E01E-49C5-B5A0-200D55431181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61AE-EB58-486C-A54F-368BDD81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13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9646-E01E-49C5-B5A0-200D55431181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61AE-EB58-486C-A54F-368BDD81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404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A9646-E01E-49C5-B5A0-200D55431181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661AE-EB58-486C-A54F-368BDD81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45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C:\Users\Jacquelien\Documents\MIJNWERK\Cultuurtrein erfgoedprogramma\Erfgoed Cultuurtrein\DSC0106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384" y="2881477"/>
            <a:ext cx="3240000" cy="32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 descr="https://www.mijnopruimcoach.nl/wp-content/uploads/2015/03/hart-e142711847291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16" y="2881477"/>
            <a:ext cx="3240000" cy="32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mtClean="0"/>
              <a:t>Herinneren, herdenken, gedenken</a:t>
            </a:r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0" t="6605" r="15641"/>
          <a:stretch/>
        </p:blipFill>
        <p:spPr>
          <a:xfrm>
            <a:off x="4144860" y="2868868"/>
            <a:ext cx="3902279" cy="325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0233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Jacquelien Vroemen</dc:creator>
  <cp:lastModifiedBy>Jacquelien Vroemen</cp:lastModifiedBy>
  <cp:revision>2</cp:revision>
  <dcterms:created xsi:type="dcterms:W3CDTF">2019-09-10T12:43:50Z</dcterms:created>
  <dcterms:modified xsi:type="dcterms:W3CDTF">2019-09-30T11:40:34Z</dcterms:modified>
</cp:coreProperties>
</file>