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72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6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78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05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2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38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34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FF84-FD71-4E57-B4D0-03E96F4FACF6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D4D8-A4F1-4853-B644-D5AFBE04FA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4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Jacquelien\Documents\MIJNWERK\Cultuurtrein erfgoedprogramma\Erfgoed Cultuurtrein\DSC01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84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www.mijnopruimcoach.nl/wp-content/uploads/2015/03/hart-e1427118472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mtClean="0"/>
              <a:t>Herinneren, herdenken, gedenken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7249" r="49320" b="9724"/>
          <a:stretch/>
        </p:blipFill>
        <p:spPr>
          <a:xfrm>
            <a:off x="4639322" y="2715004"/>
            <a:ext cx="3086938" cy="34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87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2</cp:revision>
  <dcterms:created xsi:type="dcterms:W3CDTF">2019-09-30T09:30:28Z</dcterms:created>
  <dcterms:modified xsi:type="dcterms:W3CDTF">2019-09-30T09:32:35Z</dcterms:modified>
</cp:coreProperties>
</file>