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6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64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33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4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20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13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4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725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98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60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97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54AA0-B70C-44B1-B571-B7BCD2631E56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16B59-068E-4FF4-920C-B517957B58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6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C:\Users\Jacquelien\Documents\MIJNWERK\Cultuurtrein erfgoedprogramma\Erfgoed Cultuurtrein\DSC0106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384" y="2881477"/>
            <a:ext cx="3240000" cy="32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s://www.mijnopruimcoach.nl/wp-content/uploads/2015/03/hart-e14271184729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16" y="2881477"/>
            <a:ext cx="324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mtClean="0"/>
              <a:t>Herinneren, herdenken, gedenken</a:t>
            </a:r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14679" r="39371"/>
          <a:stretch/>
        </p:blipFill>
        <p:spPr>
          <a:xfrm>
            <a:off x="4307224" y="2216403"/>
            <a:ext cx="3577552" cy="390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298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Jacquelien Vroemen</dc:creator>
  <cp:lastModifiedBy>Jacquelien Vroemen</cp:lastModifiedBy>
  <cp:revision>2</cp:revision>
  <dcterms:created xsi:type="dcterms:W3CDTF">2019-09-30T09:46:58Z</dcterms:created>
  <dcterms:modified xsi:type="dcterms:W3CDTF">2019-09-30T09:48:47Z</dcterms:modified>
</cp:coreProperties>
</file>