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3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395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96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84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5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537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60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720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04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710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06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9DF5-018B-4592-AC3D-04DFACF544B2}" type="datetimeFigureOut">
              <a:rPr lang="nl-NL" smtClean="0"/>
              <a:t>30-8-2019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A2E9-FABD-4731-9293-3FBFF8930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43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Jacquelien\Documents\MIJNWERK\Cultuurtrein erfgoedprogramma\Erfgoed Cultuurtrein\DSC0106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384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6" t="23418" r="42487" b="32011"/>
          <a:stretch/>
        </p:blipFill>
        <p:spPr>
          <a:xfrm>
            <a:off x="4492447" y="1690688"/>
            <a:ext cx="3207106" cy="5003084"/>
          </a:xfrm>
          <a:prstGeom prst="rect">
            <a:avLst/>
          </a:prstGeom>
        </p:spPr>
      </p:pic>
      <p:pic>
        <p:nvPicPr>
          <p:cNvPr id="5" name="Afbeelding 4" descr="https://www.mijnopruimcoach.nl/wp-content/uploads/2015/03/hart-e14271184729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6" y="2881477"/>
            <a:ext cx="3240000" cy="32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mtClean="0"/>
              <a:t>Herinneren, herdenken, gedenken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Monument voor 10 doodgeschoten mannen</a:t>
            </a:r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92214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Monument voor 10 doodgeschoten mannen</a:t>
            </a:r>
            <a:endParaRPr lang="nl-NL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8592207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15</Words>
  <Application>Microsoft Office PowerPoint</Application>
  <PresentationFormat>Breedbeeld</PresentationFormat>
  <Paragraphs>3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Monument voor 10 doodgeschoten mannen</vt:lpstr>
      <vt:lpstr>Monument voor 10 doodgeschoten mannen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Jacquelien Vroemen</dc:creator>
  <cp:lastModifiedBy>Jacquelien Vroemen</cp:lastModifiedBy>
  <cp:revision>5</cp:revision>
  <dcterms:created xsi:type="dcterms:W3CDTF">2019-08-30T08:22:49Z</dcterms:created>
  <dcterms:modified xsi:type="dcterms:W3CDTF">2019-08-30T09:44:04Z</dcterms:modified>
</cp:coreProperties>
</file>