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0" r:id="rId3"/>
    <p:sldId id="261" r:id="rId4"/>
    <p:sldId id="265" r:id="rId5"/>
    <p:sldId id="266" r:id="rId6"/>
    <p:sldId id="263" r:id="rId7"/>
    <p:sldId id="262" r:id="rId8"/>
    <p:sldId id="264" r:id="rId9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35" autoAdjust="0"/>
    <p:restoredTop sz="94660"/>
  </p:normalViewPr>
  <p:slideViewPr>
    <p:cSldViewPr snapToGrid="0">
      <p:cViewPr varScale="1">
        <p:scale>
          <a:sx n="91" d="100"/>
          <a:sy n="91" d="100"/>
        </p:scale>
        <p:origin x="365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59CAD-DCE0-416D-83BC-8ACD64BF28F2}" type="datetimeFigureOut">
              <a:rPr lang="nl-NL" smtClean="0"/>
              <a:t>29-9-2021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2B57E-620C-4DBB-B550-E1318DA7379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948823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59CAD-DCE0-416D-83BC-8ACD64BF28F2}" type="datetimeFigureOut">
              <a:rPr lang="nl-NL" smtClean="0"/>
              <a:t>29-9-2021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2B57E-620C-4DBB-B550-E1318DA7379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400078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59CAD-DCE0-416D-83BC-8ACD64BF28F2}" type="datetimeFigureOut">
              <a:rPr lang="nl-NL" smtClean="0"/>
              <a:t>29-9-2021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2B57E-620C-4DBB-B550-E1318DA7379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031727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59CAD-DCE0-416D-83BC-8ACD64BF28F2}" type="datetimeFigureOut">
              <a:rPr lang="nl-NL" smtClean="0"/>
              <a:t>29-9-2021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2B57E-620C-4DBB-B550-E1318DA7379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686166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59CAD-DCE0-416D-83BC-8ACD64BF28F2}" type="datetimeFigureOut">
              <a:rPr lang="nl-NL" smtClean="0"/>
              <a:t>29-9-2021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2B57E-620C-4DBB-B550-E1318DA7379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81054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59CAD-DCE0-416D-83BC-8ACD64BF28F2}" type="datetimeFigureOut">
              <a:rPr lang="nl-NL" smtClean="0"/>
              <a:t>29-9-2021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2B57E-620C-4DBB-B550-E1318DA7379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812422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59CAD-DCE0-416D-83BC-8ACD64BF28F2}" type="datetimeFigureOut">
              <a:rPr lang="nl-NL" smtClean="0"/>
              <a:t>29-9-2021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2B57E-620C-4DBB-B550-E1318DA7379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201708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59CAD-DCE0-416D-83BC-8ACD64BF28F2}" type="datetimeFigureOut">
              <a:rPr lang="nl-NL" smtClean="0"/>
              <a:t>29-9-2021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2B57E-620C-4DBB-B550-E1318DA7379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926837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59CAD-DCE0-416D-83BC-8ACD64BF28F2}" type="datetimeFigureOut">
              <a:rPr lang="nl-NL" smtClean="0"/>
              <a:t>29-9-2021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2B57E-620C-4DBB-B550-E1318DA7379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181885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59CAD-DCE0-416D-83BC-8ACD64BF28F2}" type="datetimeFigureOut">
              <a:rPr lang="nl-NL" smtClean="0"/>
              <a:t>29-9-2021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2B57E-620C-4DBB-B550-E1318DA7379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433822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59CAD-DCE0-416D-83BC-8ACD64BF28F2}" type="datetimeFigureOut">
              <a:rPr lang="nl-NL" smtClean="0"/>
              <a:t>29-9-2021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2B57E-620C-4DBB-B550-E1318DA7379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077753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D59CAD-DCE0-416D-83BC-8ACD64BF28F2}" type="datetimeFigureOut">
              <a:rPr lang="nl-NL" smtClean="0"/>
              <a:t>29-9-2021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B2B57E-620C-4DBB-B550-E1318DA7379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39414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smtClean="0"/>
              <a:t>Hallo allemaal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383599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345" y="113018"/>
            <a:ext cx="10117473" cy="6744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4589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225" y="0"/>
            <a:ext cx="85915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66334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8492" y="0"/>
            <a:ext cx="927501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0865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6577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6188" y="500353"/>
            <a:ext cx="8699384" cy="5935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0265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0835" y="0"/>
            <a:ext cx="507033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4883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670066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2</Words>
  <Application>Microsoft Office PowerPoint</Application>
  <PresentationFormat>Breedbeeld</PresentationFormat>
  <Paragraphs>1</Paragraphs>
  <Slides>8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Kantoorthema</vt:lpstr>
      <vt:lpstr>Hallo allemaal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 Oude Fabriek</dc:title>
  <dc:creator>Jacquelien Vroemen</dc:creator>
  <cp:lastModifiedBy>Jacquelien Vroemen</cp:lastModifiedBy>
  <cp:revision>4</cp:revision>
  <dcterms:created xsi:type="dcterms:W3CDTF">2020-07-22T07:39:50Z</dcterms:created>
  <dcterms:modified xsi:type="dcterms:W3CDTF">2021-09-29T09:17:22Z</dcterms:modified>
</cp:coreProperties>
</file>