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59" r:id="rId4"/>
    <p:sldId id="261" r:id="rId5"/>
    <p:sldId id="257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320C-F300-4C44-AFAD-28A87ED33C52}" type="datetimeFigureOut">
              <a:rPr lang="nl-NL" smtClean="0"/>
              <a:t>20-5-2020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918E3-8C65-40AD-A1F2-80247488A9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9826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320C-F300-4C44-AFAD-28A87ED33C52}" type="datetimeFigureOut">
              <a:rPr lang="nl-NL" smtClean="0"/>
              <a:t>20-5-2020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918E3-8C65-40AD-A1F2-80247488A9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9252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320C-F300-4C44-AFAD-28A87ED33C52}" type="datetimeFigureOut">
              <a:rPr lang="nl-NL" smtClean="0"/>
              <a:t>20-5-2020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918E3-8C65-40AD-A1F2-80247488A9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3153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320C-F300-4C44-AFAD-28A87ED33C52}" type="datetimeFigureOut">
              <a:rPr lang="nl-NL" smtClean="0"/>
              <a:t>20-5-2020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918E3-8C65-40AD-A1F2-80247488A9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167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320C-F300-4C44-AFAD-28A87ED33C52}" type="datetimeFigureOut">
              <a:rPr lang="nl-NL" smtClean="0"/>
              <a:t>20-5-2020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918E3-8C65-40AD-A1F2-80247488A9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9510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320C-F300-4C44-AFAD-28A87ED33C52}" type="datetimeFigureOut">
              <a:rPr lang="nl-NL" smtClean="0"/>
              <a:t>20-5-2020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918E3-8C65-40AD-A1F2-80247488A9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2490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320C-F300-4C44-AFAD-28A87ED33C52}" type="datetimeFigureOut">
              <a:rPr lang="nl-NL" smtClean="0"/>
              <a:t>20-5-2020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918E3-8C65-40AD-A1F2-80247488A9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4879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320C-F300-4C44-AFAD-28A87ED33C52}" type="datetimeFigureOut">
              <a:rPr lang="nl-NL" smtClean="0"/>
              <a:t>20-5-2020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918E3-8C65-40AD-A1F2-80247488A9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9342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320C-F300-4C44-AFAD-28A87ED33C52}" type="datetimeFigureOut">
              <a:rPr lang="nl-NL" smtClean="0"/>
              <a:t>20-5-2020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918E3-8C65-40AD-A1F2-80247488A9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2467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320C-F300-4C44-AFAD-28A87ED33C52}" type="datetimeFigureOut">
              <a:rPr lang="nl-NL" smtClean="0"/>
              <a:t>20-5-2020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918E3-8C65-40AD-A1F2-80247488A9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4816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320C-F300-4C44-AFAD-28A87ED33C52}" type="datetimeFigureOut">
              <a:rPr lang="nl-NL" smtClean="0"/>
              <a:t>20-5-2020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918E3-8C65-40AD-A1F2-80247488A9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8109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1320C-F300-4C44-AFAD-28A87ED33C52}" type="datetimeFigureOut">
              <a:rPr lang="nl-NL" smtClean="0"/>
              <a:t>20-5-2020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918E3-8C65-40AD-A1F2-80247488A9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6221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000" smtClean="0"/>
              <a:t>1916: Oostlaan met maalderij Ons Doel</a:t>
            </a:r>
            <a:endParaRPr lang="nl-NL" sz="400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87" y="1921057"/>
            <a:ext cx="6179505" cy="396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007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mtClean="0"/>
              <a:t>Een archief </a:t>
            </a:r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1885" y="1766902"/>
            <a:ext cx="5974059" cy="448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04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000" smtClean="0"/>
              <a:t>Pijnackerse </a:t>
            </a:r>
            <a:r>
              <a:rPr lang="nl-NL" sz="4000" smtClean="0"/>
              <a:t>schippers</a:t>
            </a:r>
            <a:endParaRPr lang="nl-NL" sz="4000"/>
          </a:p>
        </p:txBody>
      </p:sp>
      <p:pic>
        <p:nvPicPr>
          <p:cNvPr id="9" name="Tijdelijke aanduiding voor inhoud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588" y="1609800"/>
            <a:ext cx="4136824" cy="4633954"/>
          </a:xfrm>
        </p:spPr>
      </p:pic>
    </p:spTree>
    <p:extLst>
      <p:ext uri="{BB962C8B-B14F-4D97-AF65-F5344CB8AC3E}">
        <p14:creationId xmlns:p14="http://schemas.microsoft.com/office/powerpoint/2010/main" val="2073783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mtClean="0"/>
              <a:t>1933: veiling</a:t>
            </a:r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602" y="1973298"/>
            <a:ext cx="6211243" cy="4058387"/>
          </a:xfrm>
        </p:spPr>
      </p:pic>
    </p:spTree>
    <p:extLst>
      <p:ext uri="{BB962C8B-B14F-4D97-AF65-F5344CB8AC3E}">
        <p14:creationId xmlns:p14="http://schemas.microsoft.com/office/powerpoint/2010/main" val="500712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3200" smtClean="0"/>
              <a:t>Het dempen </a:t>
            </a:r>
            <a:r>
              <a:rPr lang="nl-NL" sz="3200" smtClean="0"/>
              <a:t>van de </a:t>
            </a:r>
            <a:r>
              <a:rPr lang="nl-NL" sz="3200" smtClean="0"/>
              <a:t>Laanvaart. </a:t>
            </a:r>
            <a:br>
              <a:rPr lang="nl-NL" sz="3200" smtClean="0"/>
            </a:br>
            <a:r>
              <a:rPr lang="nl-NL" sz="3200" smtClean="0"/>
              <a:t>Op de </a:t>
            </a:r>
            <a:r>
              <a:rPr lang="nl-NL" sz="3200" smtClean="0"/>
              <a:t>achtergrond </a:t>
            </a:r>
            <a:r>
              <a:rPr lang="nl-NL" sz="3200" smtClean="0"/>
              <a:t> maalderij Ons Doel.</a:t>
            </a:r>
            <a:endParaRPr lang="nl-NL" sz="320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358" y="1825625"/>
            <a:ext cx="6353284" cy="4351338"/>
          </a:xfrm>
        </p:spPr>
      </p:pic>
    </p:spTree>
    <p:extLst>
      <p:ext uri="{BB962C8B-B14F-4D97-AF65-F5344CB8AC3E}">
        <p14:creationId xmlns:p14="http://schemas.microsoft.com/office/powerpoint/2010/main" val="230199816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20</Words>
  <Application>Microsoft Office PowerPoint</Application>
  <PresentationFormat>Breedbeeld</PresentationFormat>
  <Paragraphs>5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Kantoorthema</vt:lpstr>
      <vt:lpstr>1916: Oostlaan met maalderij Ons Doel</vt:lpstr>
      <vt:lpstr>Een archief </vt:lpstr>
      <vt:lpstr>Pijnackerse schippers</vt:lpstr>
      <vt:lpstr>1933: veiling</vt:lpstr>
      <vt:lpstr>Het dempen van de Laanvaart.  Op de achtergrond  maalderij Ons Doel.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Jacquelien Vroemen</dc:creator>
  <cp:lastModifiedBy>Jacquelien Vroemen</cp:lastModifiedBy>
  <cp:revision>25</cp:revision>
  <dcterms:created xsi:type="dcterms:W3CDTF">2019-10-04T12:31:13Z</dcterms:created>
  <dcterms:modified xsi:type="dcterms:W3CDTF">2020-05-20T12:47:25Z</dcterms:modified>
</cp:coreProperties>
</file>