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9" r:id="rId4"/>
    <p:sldId id="261" r:id="rId5"/>
    <p:sldId id="262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982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9252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153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16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510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49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87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34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2467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816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10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1320C-F300-4C44-AFAD-28A87ED33C52}" type="datetimeFigureOut">
              <a:rPr lang="nl-NL" smtClean="0"/>
              <a:t>10-4-2020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918E3-8C65-40AD-A1F2-80247488A9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2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Dorpsstraat 20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t="24750" r="48880" b="24160"/>
          <a:stretch/>
        </p:blipFill>
        <p:spPr>
          <a:xfrm>
            <a:off x="3204599" y="1753298"/>
            <a:ext cx="5984138" cy="4035105"/>
          </a:xfrm>
        </p:spPr>
      </p:pic>
    </p:spTree>
    <p:extLst>
      <p:ext uri="{BB962C8B-B14F-4D97-AF65-F5344CB8AC3E}">
        <p14:creationId xmlns:p14="http://schemas.microsoft.com/office/powerpoint/2010/main" val="93360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Een archief 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1885" y="1766902"/>
            <a:ext cx="5974059" cy="44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9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Molenweg, 1916</a:t>
            </a:r>
            <a:endParaRPr lang="nl-NL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0" t="24365" r="48879" b="28016"/>
          <a:stretch/>
        </p:blipFill>
        <p:spPr>
          <a:xfrm>
            <a:off x="3305261" y="1937941"/>
            <a:ext cx="5830349" cy="3673716"/>
          </a:xfrm>
        </p:spPr>
      </p:pic>
    </p:spTree>
    <p:extLst>
      <p:ext uri="{BB962C8B-B14F-4D97-AF65-F5344CB8AC3E}">
        <p14:creationId xmlns:p14="http://schemas.microsoft.com/office/powerpoint/2010/main" val="2073783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Dorpsstraat, 1915</a:t>
            </a:r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6" t="24172" r="48663" b="26859"/>
          <a:stretch/>
        </p:blipFill>
        <p:spPr>
          <a:xfrm>
            <a:off x="3226965" y="1802661"/>
            <a:ext cx="6344873" cy="4049244"/>
          </a:xfrm>
        </p:spPr>
      </p:pic>
    </p:spTree>
    <p:extLst>
      <p:ext uri="{BB962C8B-B14F-4D97-AF65-F5344CB8AC3E}">
        <p14:creationId xmlns:p14="http://schemas.microsoft.com/office/powerpoint/2010/main" val="1779194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mtClean="0"/>
              <a:t>Molenweg, 1900</a:t>
            </a:r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24750" r="48879" b="32450"/>
          <a:stretch/>
        </p:blipFill>
        <p:spPr>
          <a:xfrm>
            <a:off x="3096935" y="2055302"/>
            <a:ext cx="6448187" cy="3624045"/>
          </a:xfrm>
        </p:spPr>
      </p:pic>
    </p:spTree>
    <p:extLst>
      <p:ext uri="{BB962C8B-B14F-4D97-AF65-F5344CB8AC3E}">
        <p14:creationId xmlns:p14="http://schemas.microsoft.com/office/powerpoint/2010/main" val="20351297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13</Words>
  <Application>Microsoft Office PowerPoint</Application>
  <PresentationFormat>Breedbeeld</PresentationFormat>
  <Paragraphs>5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Dorpsstraat 20</vt:lpstr>
      <vt:lpstr>Een archief </vt:lpstr>
      <vt:lpstr>Molenweg, 1916</vt:lpstr>
      <vt:lpstr>Dorpsstraat, 1915</vt:lpstr>
      <vt:lpstr>Molenweg, 1900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10</cp:revision>
  <dcterms:created xsi:type="dcterms:W3CDTF">2019-10-04T12:31:13Z</dcterms:created>
  <dcterms:modified xsi:type="dcterms:W3CDTF">2020-04-10T11:17:10Z</dcterms:modified>
</cp:coreProperties>
</file>