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4" r:id="rId5"/>
    <p:sldId id="263" r:id="rId6"/>
    <p:sldId id="259" r:id="rId7"/>
    <p:sldId id="258" r:id="rId8"/>
    <p:sldId id="261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2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02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0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78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95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2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01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78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32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80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13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7CD7-0E92-47B8-A2BD-0B6FF05FE78C}" type="datetimeFigureOut">
              <a:rPr lang="nl-NL" smtClean="0"/>
              <a:t>31-7-2020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EC5A-6F0C-48EA-8984-490784E3A4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16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Delftsestraatweg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7" y="1940572"/>
            <a:ext cx="6224630" cy="3942381"/>
          </a:xfrm>
        </p:spPr>
      </p:pic>
    </p:spTree>
    <p:extLst>
      <p:ext uri="{BB962C8B-B14F-4D97-AF65-F5344CB8AC3E}">
        <p14:creationId xmlns:p14="http://schemas.microsoft.com/office/powerpoint/2010/main" val="282871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Delfgauwscheweg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29" y="1690688"/>
            <a:ext cx="6054942" cy="3912569"/>
          </a:xfrm>
        </p:spPr>
      </p:pic>
    </p:spTree>
    <p:extLst>
      <p:ext uri="{BB962C8B-B14F-4D97-AF65-F5344CB8AC3E}">
        <p14:creationId xmlns:p14="http://schemas.microsoft.com/office/powerpoint/2010/main" val="12013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Een archief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885" y="1766902"/>
            <a:ext cx="5974059" cy="44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4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Aardbeien plukken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10" y="1576580"/>
            <a:ext cx="5014379" cy="4247474"/>
          </a:xfrm>
        </p:spPr>
      </p:pic>
    </p:spTree>
    <p:extLst>
      <p:ext uri="{BB962C8B-B14F-4D97-AF65-F5344CB8AC3E}">
        <p14:creationId xmlns:p14="http://schemas.microsoft.com/office/powerpoint/2010/main" val="55207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Wisselvalligheid aan de Noordeindse weg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1885982"/>
            <a:ext cx="6071616" cy="4230624"/>
          </a:xfrm>
        </p:spPr>
      </p:pic>
    </p:spTree>
    <p:extLst>
      <p:ext uri="{BB962C8B-B14F-4D97-AF65-F5344CB8AC3E}">
        <p14:creationId xmlns:p14="http://schemas.microsoft.com/office/powerpoint/2010/main" val="354836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Uitkijkpost – observatorium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73" y="1536047"/>
            <a:ext cx="3360490" cy="5057537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12" y="1505661"/>
            <a:ext cx="3815942" cy="5087923"/>
          </a:xfrm>
        </p:spPr>
      </p:pic>
    </p:spTree>
    <p:extLst>
      <p:ext uri="{BB962C8B-B14F-4D97-AF65-F5344CB8AC3E}">
        <p14:creationId xmlns:p14="http://schemas.microsoft.com/office/powerpoint/2010/main" val="146777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Verzamelingen uit de hele wereld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7" y="1983172"/>
            <a:ext cx="5725444" cy="435133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96" y="1834741"/>
            <a:ext cx="37147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Aarde meenemen van je geboortegrond</a:t>
            </a:r>
          </a:p>
        </p:txBody>
      </p:sp>
      <p:pic>
        <p:nvPicPr>
          <p:cNvPr id="4" name="Tijdelijke aanduiding voor inhoud 3" descr="http://zone2source.net/wp-content/uploads/2015/06/Joseph-semah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87" y="1916455"/>
            <a:ext cx="614680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2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Tintatorium plus ultra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5" y="1690688"/>
            <a:ext cx="3564903" cy="4750621"/>
          </a:xfrm>
        </p:spPr>
      </p:pic>
    </p:spTree>
    <p:extLst>
      <p:ext uri="{BB962C8B-B14F-4D97-AF65-F5344CB8AC3E}">
        <p14:creationId xmlns:p14="http://schemas.microsoft.com/office/powerpoint/2010/main" val="1338706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28</Words>
  <Application>Microsoft Office PowerPoint</Application>
  <PresentationFormat>Breedbeeld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Delftsestraatweg</vt:lpstr>
      <vt:lpstr>Delfgauwscheweg</vt:lpstr>
      <vt:lpstr>Een archief </vt:lpstr>
      <vt:lpstr>Aardbeien plukken</vt:lpstr>
      <vt:lpstr>De Wisselvalligheid aan de Noordeindse weg</vt:lpstr>
      <vt:lpstr>Uitkijkpost – observatorium </vt:lpstr>
      <vt:lpstr>Verzamelingen uit de hele wereld</vt:lpstr>
      <vt:lpstr>Aarde meenemen van je geboortegrond</vt:lpstr>
      <vt:lpstr>Tintatorium plus ultra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Tanja Verspeek</cp:lastModifiedBy>
  <cp:revision>18</cp:revision>
  <dcterms:created xsi:type="dcterms:W3CDTF">2019-10-09T12:22:48Z</dcterms:created>
  <dcterms:modified xsi:type="dcterms:W3CDTF">2020-07-31T12:40:53Z</dcterms:modified>
</cp:coreProperties>
</file>