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57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0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61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5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93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14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801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10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78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38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4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79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ED0D-8FA8-4E6C-B65A-EACE34B03A04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04AB-E7AF-46BB-9EAC-1F975368C5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83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Een oude ansichtkaart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81" y="1853031"/>
            <a:ext cx="7042838" cy="4354821"/>
          </a:xfrm>
        </p:spPr>
      </p:pic>
    </p:spTree>
    <p:extLst>
      <p:ext uri="{BB962C8B-B14F-4D97-AF65-F5344CB8AC3E}">
        <p14:creationId xmlns:p14="http://schemas.microsoft.com/office/powerpoint/2010/main" val="100667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Een archief 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885" y="1766902"/>
            <a:ext cx="5974059" cy="44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Hagelpatroon met hagelkorrels en geweer</a:t>
            </a:r>
            <a:endParaRPr lang="nl-NL"/>
          </a:p>
        </p:txBody>
      </p:sp>
      <p:pic>
        <p:nvPicPr>
          <p:cNvPr id="4" name="Tijdelijke aanduiding voor inhoud 3" descr="https://www.hunting.be/wp-content/uploads/410-ladingen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0" r="30720"/>
          <a:stretch/>
        </p:blipFill>
        <p:spPr bwMode="auto">
          <a:xfrm>
            <a:off x="2063383" y="1690688"/>
            <a:ext cx="1085591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66" y="1459999"/>
            <a:ext cx="6838552" cy="45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0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De gemeenteschool </a:t>
            </a:r>
            <a:endParaRPr lang="nl-NL"/>
          </a:p>
        </p:txBody>
      </p:sp>
      <p:pic>
        <p:nvPicPr>
          <p:cNvPr id="4" name="Tijdelijke aanduiding voor inhoud 3" descr="wandeling-quin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8" y="1825625"/>
            <a:ext cx="6643264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7597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</Words>
  <Application>Microsoft Office PowerPoint</Application>
  <PresentationFormat>Breedbeeld</PresentationFormat>
  <Paragraphs>4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Een oude ansichtkaart</vt:lpstr>
      <vt:lpstr>Een archief </vt:lpstr>
      <vt:lpstr>Hagelpatroon met hagelkorrels en geweer</vt:lpstr>
      <vt:lpstr>De gemeenteschool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6</cp:revision>
  <dcterms:created xsi:type="dcterms:W3CDTF">2019-10-03T09:36:58Z</dcterms:created>
  <dcterms:modified xsi:type="dcterms:W3CDTF">2020-04-10T08:07:48Z</dcterms:modified>
</cp:coreProperties>
</file>