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9" r:id="rId4"/>
    <p:sldId id="263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96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2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18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3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55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1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14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42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2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BED3-9C52-461C-86AE-A3C9ADBC52EF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81B5-67E0-4AD3-B749-CDCBF5B0A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2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tes.google.com/site/hvberkelrodenrijs/berkelnaren-vertellen/cornelis-karel-neelis/Nieuwstraat%2013%20jaren%2040.jpg?attredirects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Dorpsstraat 1922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2" y="1595876"/>
            <a:ext cx="7813967" cy="4773845"/>
          </a:xfrm>
        </p:spPr>
      </p:pic>
    </p:spTree>
    <p:extLst>
      <p:ext uri="{BB962C8B-B14F-4D97-AF65-F5344CB8AC3E}">
        <p14:creationId xmlns:p14="http://schemas.microsoft.com/office/powerpoint/2010/main" val="359324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Een archief 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85" y="1766902"/>
            <a:ext cx="5974059" cy="4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Nieuwstraat, na 1920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69" y="1947189"/>
            <a:ext cx="6209664" cy="3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Nieuwstraat 13 in de jaren ‘40</a:t>
            </a:r>
            <a:endParaRPr lang="nl-NL"/>
          </a:p>
        </p:txBody>
      </p:sp>
      <p:pic>
        <p:nvPicPr>
          <p:cNvPr id="4" name="Tijdelijke aanduiding voor inhoud 3" descr="https://sites.google.com/site/hvberkelrodenrijs/_/rsrc/1461851521619/berkelnaren-vertellen/cornelis-karel-neelis/Nieuwstraat%2013%20jaren%204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85" y="1619075"/>
            <a:ext cx="3758267" cy="482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6691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Dorpsstraat 1922</vt:lpstr>
      <vt:lpstr>Een archief </vt:lpstr>
      <vt:lpstr>Nieuwstraat, na 1920</vt:lpstr>
      <vt:lpstr>Nieuwstraat 13 in de jaren ‘40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8</cp:revision>
  <dcterms:created xsi:type="dcterms:W3CDTF">2019-10-03T15:04:37Z</dcterms:created>
  <dcterms:modified xsi:type="dcterms:W3CDTF">2020-04-10T07:43:45Z</dcterms:modified>
</cp:coreProperties>
</file>