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6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82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6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406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22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76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098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20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95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19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69F3-C8CD-44CC-8D81-2125D9132860}" type="datetimeFigureOut">
              <a:rPr lang="nl-NL" smtClean="0"/>
              <a:t>10-12-2019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38A5B-37FA-443F-8239-3DEEE15F35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69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In het museum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99919"/>
            <a:ext cx="10515600" cy="3677044"/>
          </a:xfrm>
        </p:spPr>
        <p:txBody>
          <a:bodyPr/>
          <a:lstStyle/>
          <a:p>
            <a:pPr marL="0" indent="0">
              <a:buNone/>
            </a:pPr>
            <a:r>
              <a:rPr lang="nl-NL" smtClean="0"/>
              <a:t>https://schooltv.nl/video/in-het-museum-met-wolfram/#q=museum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58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6922" y="243281"/>
            <a:ext cx="10515600" cy="1057013"/>
          </a:xfrm>
        </p:spPr>
        <p:txBody>
          <a:bodyPr/>
          <a:lstStyle/>
          <a:p>
            <a:pPr algn="ctr"/>
            <a:r>
              <a:rPr lang="nl-NL" smtClean="0"/>
              <a:t>Wat zie je in een museum?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825381" y="5998128"/>
            <a:ext cx="592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smtClean="0"/>
              <a:t>Vitrines met dingen erin</a:t>
            </a:r>
            <a:endParaRPr lang="nl-NL" sz="320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57" y="1399902"/>
            <a:ext cx="6747929" cy="4498618"/>
          </a:xfrm>
        </p:spPr>
      </p:pic>
    </p:spTree>
    <p:extLst>
      <p:ext uri="{BB962C8B-B14F-4D97-AF65-F5344CB8AC3E}">
        <p14:creationId xmlns:p14="http://schemas.microsoft.com/office/powerpoint/2010/main" val="253870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477" y="268448"/>
            <a:ext cx="10515600" cy="926780"/>
          </a:xfrm>
        </p:spPr>
        <p:txBody>
          <a:bodyPr/>
          <a:lstStyle/>
          <a:p>
            <a:pPr algn="ctr"/>
            <a:r>
              <a:rPr lang="nl-NL" smtClean="0"/>
              <a:t>Wat zie je in een museum?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74" y="1422953"/>
            <a:ext cx="6527007" cy="4351338"/>
          </a:xfrm>
        </p:spPr>
      </p:pic>
      <p:sp>
        <p:nvSpPr>
          <p:cNvPr id="5" name="Tekstvak 4"/>
          <p:cNvSpPr txBox="1"/>
          <p:nvPr/>
        </p:nvSpPr>
        <p:spPr>
          <a:xfrm>
            <a:off x="3336207" y="5892959"/>
            <a:ext cx="592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smtClean="0"/>
              <a:t>Schilderijen</a:t>
            </a:r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428742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477" y="268448"/>
            <a:ext cx="10515600" cy="926780"/>
          </a:xfrm>
        </p:spPr>
        <p:txBody>
          <a:bodyPr/>
          <a:lstStyle/>
          <a:p>
            <a:pPr algn="ctr"/>
            <a:r>
              <a:rPr lang="nl-NL" smtClean="0"/>
              <a:t>Wat zie je in een museum?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336207" y="5892959"/>
            <a:ext cx="592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smtClean="0"/>
              <a:t>Suppoosten</a:t>
            </a:r>
            <a:endParaRPr lang="nl-NL" sz="320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58" y="1195228"/>
            <a:ext cx="3396238" cy="4528318"/>
          </a:xfrm>
        </p:spPr>
      </p:pic>
    </p:spTree>
    <p:extLst>
      <p:ext uri="{BB962C8B-B14F-4D97-AF65-F5344CB8AC3E}">
        <p14:creationId xmlns:p14="http://schemas.microsoft.com/office/powerpoint/2010/main" val="114201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477" y="268448"/>
            <a:ext cx="10515600" cy="926780"/>
          </a:xfrm>
        </p:spPr>
        <p:txBody>
          <a:bodyPr/>
          <a:lstStyle/>
          <a:p>
            <a:pPr algn="ctr"/>
            <a:r>
              <a:rPr lang="nl-NL" smtClean="0"/>
              <a:t>Wat zie je in een museum?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336207" y="5892959"/>
            <a:ext cx="592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smtClean="0"/>
              <a:t>Rondleiders</a:t>
            </a:r>
            <a:endParaRPr lang="nl-NL" sz="320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07" y="1368424"/>
            <a:ext cx="5517593" cy="4351338"/>
          </a:xfrm>
        </p:spPr>
      </p:pic>
    </p:spTree>
    <p:extLst>
      <p:ext uri="{BB962C8B-B14F-4D97-AF65-F5344CB8AC3E}">
        <p14:creationId xmlns:p14="http://schemas.microsoft.com/office/powerpoint/2010/main" val="269879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0477" y="268448"/>
            <a:ext cx="10515600" cy="926780"/>
          </a:xfrm>
        </p:spPr>
        <p:txBody>
          <a:bodyPr/>
          <a:lstStyle/>
          <a:p>
            <a:pPr algn="ctr"/>
            <a:r>
              <a:rPr lang="nl-NL" smtClean="0"/>
              <a:t>Wat zie je in een museum?</a:t>
            </a:r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3336207" y="5892959"/>
            <a:ext cx="592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smtClean="0"/>
              <a:t>Lampjes</a:t>
            </a:r>
            <a:endParaRPr lang="nl-NL" sz="3200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74" y="1195228"/>
            <a:ext cx="6795092" cy="4517675"/>
          </a:xfrm>
        </p:spPr>
      </p:pic>
    </p:spTree>
    <p:extLst>
      <p:ext uri="{BB962C8B-B14F-4D97-AF65-F5344CB8AC3E}">
        <p14:creationId xmlns:p14="http://schemas.microsoft.com/office/powerpoint/2010/main" val="15436665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51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In het museum</vt:lpstr>
      <vt:lpstr>Wat zie je in een museum?</vt:lpstr>
      <vt:lpstr>Wat zie je in een museum?</vt:lpstr>
      <vt:lpstr>Wat zie je in een museum?</vt:lpstr>
      <vt:lpstr>Wat zie je in een museum?</vt:lpstr>
      <vt:lpstr>Wat zie je in een museum?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is een museum?</dc:title>
  <dc:creator>Jacquelien Vroemen</dc:creator>
  <cp:lastModifiedBy>Jacquelien Vroemen</cp:lastModifiedBy>
  <cp:revision>16</cp:revision>
  <dcterms:created xsi:type="dcterms:W3CDTF">2019-12-04T13:08:46Z</dcterms:created>
  <dcterms:modified xsi:type="dcterms:W3CDTF">2019-12-10T12:21:09Z</dcterms:modified>
</cp:coreProperties>
</file>