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1" r:id="rId4"/>
    <p:sldId id="256" r:id="rId5"/>
    <p:sldId id="259" r:id="rId6"/>
    <p:sldId id="257" r:id="rId7"/>
    <p:sldId id="262" r:id="rId8"/>
    <p:sldId id="263" r:id="rId9"/>
    <p:sldId id="258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6633"/>
    <a:srgbClr val="299424"/>
    <a:srgbClr val="EAA8EC"/>
    <a:srgbClr val="B07BD7"/>
    <a:srgbClr val="D8DACC"/>
    <a:srgbClr val="D1D0C5"/>
    <a:srgbClr val="C3C2B5"/>
    <a:srgbClr val="0FA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4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76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575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30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96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88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47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99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16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14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1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F6F99-407F-4C2B-B9D0-CC8AA9295364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0CF0-5B50-48C8-845A-5C8AF549F6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69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youtu.be/VdFUyeucRI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schooltv.nl/video/landschap-laagveen-veeteelt-en-plassen/#q=wat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schooltv.nl/video/droogmaken-laagveen-te-veel-water/#q=water%20polder%20laagve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nl-NL" sz="88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risten ITC" panose="03050502040202030202" pitchFamily="66" charset="0"/>
                <a:cs typeface="AngsanaUPC" panose="02020603050405020304" pitchFamily="18" charset="-34"/>
              </a:rPr>
              <a:t>Nederland waterland</a:t>
            </a:r>
          </a:p>
        </p:txBody>
      </p:sp>
    </p:spTree>
    <p:extLst>
      <p:ext uri="{BB962C8B-B14F-4D97-AF65-F5344CB8AC3E}">
        <p14:creationId xmlns:p14="http://schemas.microsoft.com/office/powerpoint/2010/main" val="81528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9076" y="52348"/>
            <a:ext cx="2946799" cy="3761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93" y="50122"/>
            <a:ext cx="2747530" cy="387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" y="2746530"/>
            <a:ext cx="2602974" cy="393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01" y="3235060"/>
            <a:ext cx="2645016" cy="3804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" y="50122"/>
            <a:ext cx="4239813" cy="2384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02" y="-347732"/>
            <a:ext cx="2917016" cy="466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16648" r="8532"/>
          <a:stretch/>
        </p:blipFill>
        <p:spPr>
          <a:xfrm>
            <a:off x="2608381" y="4552052"/>
            <a:ext cx="2861790" cy="220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75" y="4449279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0"/>
          <a:stretch/>
        </p:blipFill>
        <p:spPr>
          <a:xfrm>
            <a:off x="8773806" y="3943138"/>
            <a:ext cx="3418194" cy="29445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8358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85401" y="3662642"/>
            <a:ext cx="3004458" cy="2380004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rgbClr val="0070C0"/>
                </a:solidFill>
                <a:latin typeface="Kristen ITC" panose="03050502040202030202" pitchFamily="66" charset="0"/>
              </a:rPr>
              <a:t>Nederland en de strijd tegen het water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24" y="416976"/>
            <a:ext cx="4950374" cy="23270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7331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15" y="0"/>
            <a:ext cx="657841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3825" y="92790"/>
            <a:ext cx="6696074" cy="1183560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0070C0"/>
                </a:solidFill>
                <a:latin typeface="Kristen ITC" panose="03050502040202030202" pitchFamily="66" charset="0"/>
              </a:rPr>
              <a:t>Nederland en</a:t>
            </a:r>
            <a:r>
              <a:rPr lang="nl-NL" sz="4000">
                <a:solidFill>
                  <a:srgbClr val="C3C2B5"/>
                </a:solidFill>
                <a:latin typeface="Kristen ITC" panose="03050502040202030202" pitchFamily="66" charset="0"/>
              </a:rPr>
              <a:t> </a:t>
            </a:r>
            <a:r>
              <a:rPr lang="nl-NL" sz="4000">
                <a:solidFill>
                  <a:srgbClr val="D8DACC"/>
                </a:solidFill>
                <a:latin typeface="Kristen ITC" panose="03050502040202030202" pitchFamily="66" charset="0"/>
              </a:rPr>
              <a:t>het water</a:t>
            </a:r>
          </a:p>
        </p:txBody>
      </p:sp>
    </p:spTree>
    <p:extLst>
      <p:ext uri="{BB962C8B-B14F-4D97-AF65-F5344CB8AC3E}">
        <p14:creationId xmlns:p14="http://schemas.microsoft.com/office/powerpoint/2010/main" val="380682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0393" y="767329"/>
            <a:ext cx="4833186" cy="1002281"/>
          </a:xfrm>
        </p:spPr>
        <p:txBody>
          <a:bodyPr>
            <a:normAutofit fontScale="90000"/>
          </a:bodyPr>
          <a:lstStyle/>
          <a:p>
            <a:pPr algn="r"/>
            <a:r>
              <a:rPr lang="nl-NL" sz="4000">
                <a:solidFill>
                  <a:srgbClr val="2994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Geschiedenis van het landschap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66" y="3527352"/>
            <a:ext cx="3775046" cy="143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hlinkClick r:id="rId2"/>
              </a:rPr>
              <a:t>Filmpje over de geschiedenis van het landschap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79" y="767329"/>
            <a:ext cx="6220672" cy="41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125" y="423848"/>
            <a:ext cx="3721479" cy="1325563"/>
          </a:xfrm>
        </p:spPr>
        <p:txBody>
          <a:bodyPr>
            <a:normAutofit fontScale="90000"/>
          </a:bodyPr>
          <a:lstStyle/>
          <a:p>
            <a:pPr algn="r"/>
            <a:r>
              <a:rPr lang="nl-NL">
                <a:solidFill>
                  <a:srgbClr val="2994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Landschappen in Nederland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91" y="188955"/>
            <a:ext cx="6663382" cy="6278957"/>
          </a:xfrm>
        </p:spPr>
      </p:pic>
    </p:spTree>
    <p:extLst>
      <p:ext uri="{BB962C8B-B14F-4D97-AF65-F5344CB8AC3E}">
        <p14:creationId xmlns:p14="http://schemas.microsoft.com/office/powerpoint/2010/main" val="246854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" y="574849"/>
            <a:ext cx="4886327" cy="1325563"/>
          </a:xfrm>
        </p:spPr>
        <p:txBody>
          <a:bodyPr>
            <a:normAutofit fontScale="90000"/>
          </a:bodyPr>
          <a:lstStyle/>
          <a:p>
            <a:pPr algn="r"/>
            <a:r>
              <a:rPr lang="nl-NL" b="1">
                <a:solidFill>
                  <a:srgbClr val="EAA8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Het oude </a:t>
            </a:r>
            <a:br>
              <a:rPr lang="nl-NL" b="1">
                <a:solidFill>
                  <a:srgbClr val="EAA8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b="1">
                <a:solidFill>
                  <a:srgbClr val="EAA8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laagveenlandschap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473" y="3831740"/>
            <a:ext cx="4237139" cy="1664195"/>
          </a:xfrm>
        </p:spPr>
        <p:txBody>
          <a:bodyPr/>
          <a:lstStyle/>
          <a:p>
            <a:pPr marL="0" indent="0">
              <a:buNone/>
            </a:pPr>
            <a:endParaRPr lang="nl-NL">
              <a:hlinkClick r:id="rId2"/>
            </a:endParaRPr>
          </a:p>
          <a:p>
            <a:pPr marL="0" indent="0">
              <a:buNone/>
            </a:pPr>
            <a:r>
              <a:rPr lang="nl-NL">
                <a:hlinkClick r:id="rId2"/>
              </a:rPr>
              <a:t>Filmpje over het ontstaan</a:t>
            </a:r>
          </a:p>
          <a:p>
            <a:pPr marL="0" indent="0">
              <a:buNone/>
            </a:pPr>
            <a:r>
              <a:rPr lang="nl-NL">
                <a:hlinkClick r:id="rId2"/>
              </a:rPr>
              <a:t>van het landschap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09" y="713065"/>
            <a:ext cx="6604292" cy="47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solidFill>
                  <a:srgbClr val="EAA8E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Droogmakerijen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  <a:p>
            <a:pPr marL="0" indent="0" algn="ctr">
              <a:buNone/>
            </a:pPr>
            <a:r>
              <a:rPr lang="nl-NL">
                <a:hlinkClick r:id="rId2"/>
              </a:rPr>
              <a:t>Filmpje over het droogmaken van het laagveen 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27" y="3322488"/>
            <a:ext cx="7801556" cy="25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43231" cy="3065972"/>
          </a:xfrm>
        </p:spPr>
        <p:txBody>
          <a:bodyPr>
            <a:normAutofit/>
          </a:bodyPr>
          <a:lstStyle/>
          <a:p>
            <a:pPr algn="r"/>
            <a:r>
              <a:rPr lang="nl-NL" sz="4000" b="1">
                <a:solidFill>
                  <a:srgbClr val="299424"/>
                </a:solidFill>
                <a:latin typeface="Arial Narrow" panose="020B0606020202030204" pitchFamily="34" charset="0"/>
              </a:rPr>
              <a:t>Een stukje Nederland op Google Maps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1" t="11255" b="4881"/>
          <a:stretch/>
        </p:blipFill>
        <p:spPr>
          <a:xfrm>
            <a:off x="3808600" y="604008"/>
            <a:ext cx="8288020" cy="5335398"/>
          </a:xfrm>
        </p:spPr>
      </p:pic>
    </p:spTree>
    <p:extLst>
      <p:ext uri="{BB962C8B-B14F-4D97-AF65-F5344CB8AC3E}">
        <p14:creationId xmlns:p14="http://schemas.microsoft.com/office/powerpoint/2010/main" val="31040009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1433</TotalTime>
  <Words>52</Words>
  <Application>Microsoft Office PowerPoint</Application>
  <PresentationFormat>Breedbeeld</PresentationFormat>
  <Paragraphs>14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Narrow</vt:lpstr>
      <vt:lpstr>Calibri</vt:lpstr>
      <vt:lpstr>Calibri Light</vt:lpstr>
      <vt:lpstr>Kristen ITC</vt:lpstr>
      <vt:lpstr>Kantoorthema</vt:lpstr>
      <vt:lpstr>Nederland waterland</vt:lpstr>
      <vt:lpstr>PowerPoint-presentatie</vt:lpstr>
      <vt:lpstr>Nederland en de strijd tegen het water</vt:lpstr>
      <vt:lpstr>Nederland en het water</vt:lpstr>
      <vt:lpstr>Geschiedenis van het landschap</vt:lpstr>
      <vt:lpstr>Landschappen in Nederland</vt:lpstr>
      <vt:lpstr>Het oude  laagveenlandschap</vt:lpstr>
      <vt:lpstr>Droogmakerijen</vt:lpstr>
      <vt:lpstr>Een stukje Nederland op Google Maps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Jacquelien Vroemen</dc:creator>
  <cp:lastModifiedBy>Jacquelien Vroemen</cp:lastModifiedBy>
  <cp:revision>64</cp:revision>
  <dcterms:created xsi:type="dcterms:W3CDTF">2019-10-23T09:10:21Z</dcterms:created>
  <dcterms:modified xsi:type="dcterms:W3CDTF">2022-04-25T05:56:04Z</dcterms:modified>
</cp:coreProperties>
</file>